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Nuni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Nunito-bold.fntdata"/><Relationship Id="rId23" Type="http://schemas.openxmlformats.org/officeDocument/2006/relationships/font" Target="fonts/Nuni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boldItalic.fntdata"/><Relationship Id="rId25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3bdc8979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3bdc8979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3bdc8979b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3bdc8979b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3bdc8979b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3bdc8979b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3bdc8979b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3bdc8979b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3bdc8979b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3bdc8979b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3bdc8979b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3bdc8979b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3bdc8979b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3bdc8979b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3bdc8979b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3bdc8979b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67fe159176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67fe159176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67fe159176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67fe159176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67fe159176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67fe159176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67fe159176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67fe159176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67fe159176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67fe159176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67fe159176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67fe159176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6db7e9da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6db7e9da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6db7e9da9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6db7e9da9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</a:t>
            </a:r>
            <a:r>
              <a:rPr lang="es"/>
              <a:t>onceptos de vulnerabilidades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Por Cedrick Marcial Quintero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/>
              <a:t>Inteligencia Activa</a:t>
            </a:r>
            <a:endParaRPr b="1" sz="4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/>
          <p:nvPr>
            <p:ph type="title"/>
          </p:nvPr>
        </p:nvSpPr>
        <p:spPr>
          <a:xfrm>
            <a:off x="521250" y="889500"/>
            <a:ext cx="38016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de </a:t>
            </a:r>
            <a:r>
              <a:rPr lang="es"/>
              <a:t>d</a:t>
            </a:r>
            <a:r>
              <a:rPr lang="es"/>
              <a:t>ispositivos y puertos con Nmap</a:t>
            </a:r>
            <a:endParaRPr/>
          </a:p>
        </p:txBody>
      </p:sp>
      <p:sp>
        <p:nvSpPr>
          <p:cNvPr id="195" name="Google Shape;195;p23"/>
          <p:cNvSpPr txBox="1"/>
          <p:nvPr>
            <p:ph idx="1" type="body"/>
          </p:nvPr>
        </p:nvSpPr>
        <p:spPr>
          <a:xfrm>
            <a:off x="692750" y="1920000"/>
            <a:ext cx="3458100" cy="23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Cuando hablamos de esto nos referimos a hacer un </a:t>
            </a:r>
            <a:r>
              <a:rPr lang="es"/>
              <a:t>reconocimiento</a:t>
            </a:r>
            <a:r>
              <a:rPr lang="es"/>
              <a:t> de nuestro objetivo con la herramienta Nmap, implica el conocer los </a:t>
            </a:r>
            <a:r>
              <a:rPr lang="es"/>
              <a:t>distintos</a:t>
            </a:r>
            <a:r>
              <a:rPr lang="es"/>
              <a:t> puertos que tiene y en cuales podemos vulnerar, tener una </a:t>
            </a:r>
            <a:r>
              <a:rPr lang="es"/>
              <a:t>noción</a:t>
            </a:r>
            <a:r>
              <a:rPr lang="es"/>
              <a:t> de la </a:t>
            </a:r>
            <a:r>
              <a:rPr lang="es"/>
              <a:t>implementación</a:t>
            </a:r>
            <a:r>
              <a:rPr lang="es"/>
              <a:t> de la </a:t>
            </a:r>
            <a:r>
              <a:rPr lang="es"/>
              <a:t>topología</a:t>
            </a:r>
            <a:r>
              <a:rPr lang="es"/>
              <a:t> de red que tiene, e identificar </a:t>
            </a:r>
            <a:r>
              <a:rPr lang="es"/>
              <a:t>qué</a:t>
            </a:r>
            <a:r>
              <a:rPr lang="es"/>
              <a:t> servicios y </a:t>
            </a:r>
            <a:r>
              <a:rPr lang="es"/>
              <a:t>versiones</a:t>
            </a:r>
            <a:r>
              <a:rPr lang="es"/>
              <a:t> del mismo tiene.</a:t>
            </a:r>
            <a:endParaRPr/>
          </a:p>
        </p:txBody>
      </p:sp>
      <p:pic>
        <p:nvPicPr>
          <p:cNvPr id="196" name="Google Shape;19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950" y="671000"/>
            <a:ext cx="3801500" cy="380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/>
          <p:nvPr>
            <p:ph type="title"/>
          </p:nvPr>
        </p:nvSpPr>
        <p:spPr>
          <a:xfrm>
            <a:off x="521250" y="889500"/>
            <a:ext cx="38919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Parámetros</a:t>
            </a:r>
            <a:r>
              <a:rPr lang="es"/>
              <a:t> opciones de escaneo de Nmap</a:t>
            </a:r>
            <a:endParaRPr/>
          </a:p>
        </p:txBody>
      </p:sp>
      <p:sp>
        <p:nvSpPr>
          <p:cNvPr id="202" name="Google Shape;202;p24"/>
          <p:cNvSpPr txBox="1"/>
          <p:nvPr>
            <p:ph idx="1" type="body"/>
          </p:nvPr>
        </p:nvSpPr>
        <p:spPr>
          <a:xfrm>
            <a:off x="692750" y="1920000"/>
            <a:ext cx="3458100" cy="23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Nmap cuenta con una gran variedad de tipos de escaneos, desde </a:t>
            </a:r>
            <a:r>
              <a:rPr lang="es"/>
              <a:t>rápidos</a:t>
            </a:r>
            <a:r>
              <a:rPr lang="es"/>
              <a:t>, sigilosos, agresivos, hasta </a:t>
            </a:r>
            <a:r>
              <a:rPr lang="es"/>
              <a:t>múltiples</a:t>
            </a:r>
            <a:r>
              <a:rPr lang="es"/>
              <a:t>, entre otros, y cada uno cumpliendo una </a:t>
            </a:r>
            <a:r>
              <a:rPr lang="es"/>
              <a:t>función</a:t>
            </a:r>
            <a:r>
              <a:rPr lang="es"/>
              <a:t> </a:t>
            </a:r>
            <a:r>
              <a:rPr lang="es"/>
              <a:t>específica, esto hace que esta herramienta sea tan polivalente en la ciberseguridad.</a:t>
            </a:r>
            <a:endParaRPr/>
          </a:p>
        </p:txBody>
      </p:sp>
      <p:pic>
        <p:nvPicPr>
          <p:cNvPr id="203" name="Google Shape;203;p24"/>
          <p:cNvPicPr preferRelativeResize="0"/>
          <p:nvPr/>
        </p:nvPicPr>
        <p:blipFill rotWithShape="1">
          <a:blip r:embed="rId3">
            <a:alphaModFix/>
          </a:blip>
          <a:srcRect b="0" l="14877" r="14744" t="0"/>
          <a:stretch/>
        </p:blipFill>
        <p:spPr>
          <a:xfrm>
            <a:off x="4572000" y="952937"/>
            <a:ext cx="4050635" cy="323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/>
          <p:nvPr>
            <p:ph type="title"/>
          </p:nvPr>
        </p:nvSpPr>
        <p:spPr>
          <a:xfrm>
            <a:off x="521250" y="889500"/>
            <a:ext cx="38919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Full TCP Scan</a:t>
            </a:r>
            <a:endParaRPr/>
          </a:p>
        </p:txBody>
      </p:sp>
      <p:sp>
        <p:nvSpPr>
          <p:cNvPr id="209" name="Google Shape;209;p25"/>
          <p:cNvSpPr txBox="1"/>
          <p:nvPr>
            <p:ph idx="1" type="body"/>
          </p:nvPr>
        </p:nvSpPr>
        <p:spPr>
          <a:xfrm>
            <a:off x="692750" y="1920000"/>
            <a:ext cx="3458100" cy="23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Este es un tipo de escaneo en el cual se </a:t>
            </a:r>
            <a:r>
              <a:rPr lang="es"/>
              <a:t>realiza</a:t>
            </a:r>
            <a:r>
              <a:rPr lang="es"/>
              <a:t> una </a:t>
            </a:r>
            <a:r>
              <a:rPr lang="es"/>
              <a:t>conexión</a:t>
            </a:r>
            <a:r>
              <a:rPr lang="es"/>
              <a:t> directa con el servidor, con la cual se puede hacer el </a:t>
            </a:r>
            <a:r>
              <a:rPr lang="es"/>
              <a:t>análisis</a:t>
            </a:r>
            <a:r>
              <a:rPr lang="es"/>
              <a:t> del objetivo, este tipo de escaneo se suele hace cuando una </a:t>
            </a:r>
            <a:r>
              <a:rPr lang="es"/>
              <a:t>conexión</a:t>
            </a:r>
            <a:r>
              <a:rPr lang="es"/>
              <a:t> SYN no es funcional.</a:t>
            </a:r>
            <a:endParaRPr/>
          </a:p>
        </p:txBody>
      </p:sp>
      <p:pic>
        <p:nvPicPr>
          <p:cNvPr id="210" name="Google Shape;21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1900" y="1647425"/>
            <a:ext cx="4688350" cy="1848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>
            <p:ph type="title"/>
          </p:nvPr>
        </p:nvSpPr>
        <p:spPr>
          <a:xfrm>
            <a:off x="521250" y="889500"/>
            <a:ext cx="38919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Stealth</a:t>
            </a:r>
            <a:r>
              <a:rPr lang="es"/>
              <a:t> Scan</a:t>
            </a:r>
            <a:endParaRPr/>
          </a:p>
        </p:txBody>
      </p:sp>
      <p:sp>
        <p:nvSpPr>
          <p:cNvPr id="216" name="Google Shape;216;p26"/>
          <p:cNvSpPr txBox="1"/>
          <p:nvPr>
            <p:ph idx="1" type="body"/>
          </p:nvPr>
        </p:nvSpPr>
        <p:spPr>
          <a:xfrm>
            <a:off x="692750" y="1920000"/>
            <a:ext cx="3458100" cy="23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Los escaneo sigilosos con aquellos en los cuales se ha una </a:t>
            </a:r>
            <a:r>
              <a:rPr lang="es"/>
              <a:t>comunicación</a:t>
            </a:r>
            <a:r>
              <a:rPr lang="es"/>
              <a:t> con el dispositivo objetivo pero sin la </a:t>
            </a:r>
            <a:r>
              <a:rPr lang="es"/>
              <a:t>conexión</a:t>
            </a:r>
            <a:r>
              <a:rPr lang="es"/>
              <a:t> </a:t>
            </a:r>
            <a:r>
              <a:rPr lang="es"/>
              <a:t>está</a:t>
            </a:r>
            <a:r>
              <a:rPr lang="es"/>
              <a:t> establecida por completo, esto se logra haciendo una </a:t>
            </a:r>
            <a:r>
              <a:rPr lang="es"/>
              <a:t>conexión</a:t>
            </a:r>
            <a:r>
              <a:rPr lang="es"/>
              <a:t> la cual pueda eludir los sistemas de </a:t>
            </a:r>
            <a:r>
              <a:rPr lang="es"/>
              <a:t>detección</a:t>
            </a:r>
            <a:r>
              <a:rPr lang="es"/>
              <a:t> de intrusos o IDS.</a:t>
            </a:r>
            <a:endParaRPr/>
          </a:p>
        </p:txBody>
      </p:sp>
      <p:pic>
        <p:nvPicPr>
          <p:cNvPr id="217" name="Google Shape;2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850" y="1247525"/>
            <a:ext cx="4688351" cy="2648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/>
          <p:nvPr>
            <p:ph type="title"/>
          </p:nvPr>
        </p:nvSpPr>
        <p:spPr>
          <a:xfrm>
            <a:off x="521250" y="889500"/>
            <a:ext cx="38919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Fingerprinting</a:t>
            </a:r>
            <a:endParaRPr/>
          </a:p>
        </p:txBody>
      </p:sp>
      <p:sp>
        <p:nvSpPr>
          <p:cNvPr id="223" name="Google Shape;223;p27"/>
          <p:cNvSpPr txBox="1"/>
          <p:nvPr>
            <p:ph idx="1" type="body"/>
          </p:nvPr>
        </p:nvSpPr>
        <p:spPr>
          <a:xfrm>
            <a:off x="692750" y="1920000"/>
            <a:ext cx="3458100" cy="23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Este concepto hace </a:t>
            </a:r>
            <a:r>
              <a:rPr lang="es"/>
              <a:t>alusión</a:t>
            </a:r>
            <a:r>
              <a:rPr lang="es"/>
              <a:t> a todos los rastros y residuos que podemos encontrar en un dispositivo </a:t>
            </a:r>
            <a:r>
              <a:rPr lang="es"/>
              <a:t>electrónico</a:t>
            </a:r>
            <a:r>
              <a:rPr lang="es"/>
              <a:t> que pueden dejar los distintos programas y elementos que se trabajen dentro del mismo.</a:t>
            </a:r>
            <a:endParaRPr/>
          </a:p>
        </p:txBody>
      </p:sp>
      <p:pic>
        <p:nvPicPr>
          <p:cNvPr id="224" name="Google Shape;2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0375" y="1074450"/>
            <a:ext cx="4412186" cy="299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/>
          <p:nvPr>
            <p:ph type="title"/>
          </p:nvPr>
        </p:nvSpPr>
        <p:spPr>
          <a:xfrm>
            <a:off x="521250" y="889500"/>
            <a:ext cx="38919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Zenmap</a:t>
            </a:r>
            <a:endParaRPr/>
          </a:p>
        </p:txBody>
      </p:sp>
      <p:sp>
        <p:nvSpPr>
          <p:cNvPr id="230" name="Google Shape;230;p28"/>
          <p:cNvSpPr txBox="1"/>
          <p:nvPr>
            <p:ph idx="1" type="body"/>
          </p:nvPr>
        </p:nvSpPr>
        <p:spPr>
          <a:xfrm>
            <a:off x="692750" y="1920000"/>
            <a:ext cx="3458100" cy="23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Esta una </a:t>
            </a:r>
            <a:r>
              <a:rPr lang="es"/>
              <a:t>interfaz</a:t>
            </a:r>
            <a:r>
              <a:rPr lang="es"/>
              <a:t> </a:t>
            </a:r>
            <a:r>
              <a:rPr lang="es"/>
              <a:t>gráfica</a:t>
            </a:r>
            <a:r>
              <a:rPr lang="es"/>
              <a:t> la cual puede ser implementada en Nmap, la principal </a:t>
            </a:r>
            <a:r>
              <a:rPr lang="es"/>
              <a:t>característica</a:t>
            </a:r>
            <a:r>
              <a:rPr lang="es"/>
              <a:t> es que esta brinda herramientas las cuales facilitan el uso de Nmap, aunado a esto esta herramienta es </a:t>
            </a:r>
            <a:r>
              <a:rPr lang="es"/>
              <a:t>recomendado</a:t>
            </a:r>
            <a:r>
              <a:rPr lang="es"/>
              <a:t> para usar a todos </a:t>
            </a:r>
            <a:r>
              <a:rPr lang="es"/>
              <a:t>aquellos</a:t>
            </a:r>
            <a:r>
              <a:rPr lang="es"/>
              <a:t> los cuales </a:t>
            </a:r>
            <a:r>
              <a:rPr lang="es"/>
              <a:t>empiezan</a:t>
            </a:r>
            <a:r>
              <a:rPr lang="es"/>
              <a:t> a usar Nmap.</a:t>
            </a:r>
            <a:endParaRPr/>
          </a:p>
        </p:txBody>
      </p:sp>
      <p:pic>
        <p:nvPicPr>
          <p:cNvPr id="231" name="Google Shape;2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8600" y="643650"/>
            <a:ext cx="4426050" cy="3856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 txBox="1"/>
          <p:nvPr>
            <p:ph type="title"/>
          </p:nvPr>
        </p:nvSpPr>
        <p:spPr>
          <a:xfrm>
            <a:off x="521250" y="889500"/>
            <a:ext cx="38919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traceroute</a:t>
            </a:r>
            <a:endParaRPr/>
          </a:p>
        </p:txBody>
      </p:sp>
      <p:sp>
        <p:nvSpPr>
          <p:cNvPr id="237" name="Google Shape;237;p29"/>
          <p:cNvSpPr txBox="1"/>
          <p:nvPr>
            <p:ph idx="1" type="body"/>
          </p:nvPr>
        </p:nvSpPr>
        <p:spPr>
          <a:xfrm>
            <a:off x="692750" y="1920000"/>
            <a:ext cx="3458100" cy="23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Este es un </a:t>
            </a:r>
            <a:r>
              <a:rPr lang="es"/>
              <a:t>método</a:t>
            </a:r>
            <a:r>
              <a:rPr lang="es"/>
              <a:t> de </a:t>
            </a:r>
            <a:r>
              <a:rPr lang="es"/>
              <a:t>análisis</a:t>
            </a:r>
            <a:r>
              <a:rPr lang="es"/>
              <a:t> el cual </a:t>
            </a:r>
            <a:r>
              <a:rPr lang="es"/>
              <a:t>permite</a:t>
            </a:r>
            <a:r>
              <a:rPr lang="es"/>
              <a:t> </a:t>
            </a:r>
            <a:r>
              <a:rPr lang="es"/>
              <a:t>diagnosticar</a:t>
            </a:r>
            <a:r>
              <a:rPr lang="es"/>
              <a:t> problemas de red y coneccion de una red local, este puede ser ejecutado de forma directa desde la consola de windows por medio del comando de Tracert, sin embargo en sistemas como GNU/linux o Mac </a:t>
            </a:r>
            <a:r>
              <a:rPr lang="es"/>
              <a:t>posee</a:t>
            </a:r>
            <a:r>
              <a:rPr lang="es"/>
              <a:t> el nombre de Traceroute.</a:t>
            </a:r>
            <a:endParaRPr/>
          </a:p>
        </p:txBody>
      </p:sp>
      <p:pic>
        <p:nvPicPr>
          <p:cNvPr id="238" name="Google Shape;23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7350" y="1408950"/>
            <a:ext cx="4371849" cy="253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/>
              <a:t>Herramientas de vulnerabilidades</a:t>
            </a:r>
            <a:endParaRPr b="1" sz="4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Nmap</a:t>
            </a:r>
            <a:endParaRPr/>
          </a:p>
        </p:txBody>
      </p:sp>
      <p:sp>
        <p:nvSpPr>
          <p:cNvPr id="140" name="Google Shape;140;p15"/>
          <p:cNvSpPr txBox="1"/>
          <p:nvPr>
            <p:ph idx="1" type="body"/>
          </p:nvPr>
        </p:nvSpPr>
        <p:spPr>
          <a:xfrm>
            <a:off x="819150" y="1990725"/>
            <a:ext cx="37530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Este es un software de </a:t>
            </a:r>
            <a:r>
              <a:rPr lang="es"/>
              <a:t>código</a:t>
            </a:r>
            <a:r>
              <a:rPr lang="es"/>
              <a:t>, multi </a:t>
            </a:r>
            <a:r>
              <a:rPr lang="es"/>
              <a:t>propósito</a:t>
            </a:r>
            <a:r>
              <a:rPr lang="es"/>
              <a:t> el cual sirve para hacer desde el rastreo de puertos en una computadora, hasta hacer </a:t>
            </a:r>
            <a:r>
              <a:rPr lang="es"/>
              <a:t>cómputo</a:t>
            </a:r>
            <a:r>
              <a:rPr lang="es"/>
              <a:t> </a:t>
            </a:r>
            <a:r>
              <a:rPr lang="es"/>
              <a:t>forense por medio de lo que es el finger-painting, esta es una herramienta la cual es bastante versátil pero la cual esta mucho mas orientada a lo que es el escaneo y detección de vulnerabilidades.</a:t>
            </a:r>
            <a:endParaRPr/>
          </a:p>
        </p:txBody>
      </p:sp>
      <p:pic>
        <p:nvPicPr>
          <p:cNvPr id="141" name="Google Shape;14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4928" y="1800196"/>
            <a:ext cx="3753002" cy="2002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Joomscan</a:t>
            </a:r>
            <a:endParaRPr/>
          </a:p>
        </p:txBody>
      </p:sp>
      <p:sp>
        <p:nvSpPr>
          <p:cNvPr id="147" name="Google Shape;147;p16"/>
          <p:cNvSpPr txBox="1"/>
          <p:nvPr>
            <p:ph idx="1" type="body"/>
          </p:nvPr>
        </p:nvSpPr>
        <p:spPr>
          <a:xfrm>
            <a:off x="819150" y="1990725"/>
            <a:ext cx="37530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Este es un software hecho por un equipo </a:t>
            </a:r>
            <a:r>
              <a:rPr lang="es"/>
              <a:t>independiente</a:t>
            </a:r>
            <a:r>
              <a:rPr lang="es"/>
              <a:t> y de uso libre el cual </a:t>
            </a:r>
            <a:r>
              <a:rPr lang="es"/>
              <a:t>está</a:t>
            </a:r>
            <a:r>
              <a:rPr lang="es"/>
              <a:t> enfocado en en la </a:t>
            </a:r>
            <a:r>
              <a:rPr lang="es"/>
              <a:t>búsqueda</a:t>
            </a:r>
            <a:r>
              <a:rPr lang="es"/>
              <a:t> de </a:t>
            </a:r>
            <a:r>
              <a:rPr lang="es"/>
              <a:t>vulnerabilidades en páginas web desarrolladas en joomla, los procesos que este software usa están automatizados, puesto que los desarrolladores buscaban que fuera lo más práctico y accesible para desarrolladores web.</a:t>
            </a:r>
            <a:endParaRPr/>
          </a:p>
        </p:txBody>
      </p:sp>
      <p:pic>
        <p:nvPicPr>
          <p:cNvPr id="148" name="Google Shape;14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5125" y="845600"/>
            <a:ext cx="3024150" cy="3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WPScan</a:t>
            </a:r>
            <a:endParaRPr/>
          </a:p>
        </p:txBody>
      </p:sp>
      <p:sp>
        <p:nvSpPr>
          <p:cNvPr id="154" name="Google Shape;154;p17"/>
          <p:cNvSpPr txBox="1"/>
          <p:nvPr>
            <p:ph idx="1" type="body"/>
          </p:nvPr>
        </p:nvSpPr>
        <p:spPr>
          <a:xfrm>
            <a:off x="819150" y="1990725"/>
            <a:ext cx="37530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 una herramienta la cual fue desarrollada con las mismas </a:t>
            </a:r>
            <a:r>
              <a:rPr lang="es"/>
              <a:t>intenciones</a:t>
            </a:r>
            <a:r>
              <a:rPr lang="es"/>
              <a:t> que JoomScan, sin embargo esta </a:t>
            </a:r>
            <a:r>
              <a:rPr lang="es"/>
              <a:t>está</a:t>
            </a:r>
            <a:r>
              <a:rPr lang="es"/>
              <a:t> enfocada al </a:t>
            </a:r>
            <a:r>
              <a:rPr lang="es"/>
              <a:t>análisis</a:t>
            </a:r>
            <a:r>
              <a:rPr lang="es"/>
              <a:t> de lo que son </a:t>
            </a:r>
            <a:r>
              <a:rPr lang="es"/>
              <a:t>páginas</a:t>
            </a:r>
            <a:r>
              <a:rPr lang="es"/>
              <a:t> desarrolladas en Wordpress.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Este software requiere de forma obligatoria ejecutarse en kali linux.</a:t>
            </a:r>
            <a:endParaRPr/>
          </a:p>
        </p:txBody>
      </p:sp>
      <p:pic>
        <p:nvPicPr>
          <p:cNvPr id="155" name="Google Shape;155;p17"/>
          <p:cNvPicPr preferRelativeResize="0"/>
          <p:nvPr/>
        </p:nvPicPr>
        <p:blipFill rotWithShape="1">
          <a:blip r:embed="rId3">
            <a:alphaModFix/>
          </a:blip>
          <a:srcRect b="0" l="17920" r="18124" t="0"/>
          <a:stretch/>
        </p:blipFill>
        <p:spPr>
          <a:xfrm>
            <a:off x="4541150" y="1256413"/>
            <a:ext cx="4270325" cy="2630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Nessus Essentials</a:t>
            </a:r>
            <a:endParaRPr/>
          </a:p>
        </p:txBody>
      </p:sp>
      <p:sp>
        <p:nvSpPr>
          <p:cNvPr id="161" name="Google Shape;161;p18"/>
          <p:cNvSpPr txBox="1"/>
          <p:nvPr>
            <p:ph idx="1" type="body"/>
          </p:nvPr>
        </p:nvSpPr>
        <p:spPr>
          <a:xfrm>
            <a:off x="819150" y="1990725"/>
            <a:ext cx="37530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Nessus Essentials es parte de una familia de distintos softwares de seguridad, desarrollados por la empresa Tenable. Esta herramienta en </a:t>
            </a:r>
            <a:r>
              <a:rPr lang="es"/>
              <a:t>específico</a:t>
            </a:r>
            <a:r>
              <a:rPr lang="es"/>
              <a:t> </a:t>
            </a:r>
            <a:r>
              <a:rPr lang="es"/>
              <a:t>está</a:t>
            </a:r>
            <a:r>
              <a:rPr lang="es"/>
              <a:t> orientada a lo que es el escaneo de </a:t>
            </a:r>
            <a:r>
              <a:rPr lang="es"/>
              <a:t>vulnerabilidades</a:t>
            </a:r>
            <a:r>
              <a:rPr lang="es"/>
              <a:t> de forma local/Una red </a:t>
            </a:r>
            <a:r>
              <a:rPr lang="es"/>
              <a:t>doméstica. Esta es una herramienta pensada para estudio y prácticas, en comparación a los otros modelos del mismo Nessus que cuentan con herramientas sofisticadas.</a:t>
            </a:r>
            <a:endParaRPr/>
          </a:p>
        </p:txBody>
      </p:sp>
      <p:pic>
        <p:nvPicPr>
          <p:cNvPr id="162" name="Google Shape;16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9350" y="2009775"/>
            <a:ext cx="4057650" cy="11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VEGA</a:t>
            </a:r>
            <a:endParaRPr/>
          </a:p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819150" y="1990725"/>
            <a:ext cx="37530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Este es un programa de </a:t>
            </a:r>
            <a:r>
              <a:rPr lang="es"/>
              <a:t>código</a:t>
            </a:r>
            <a:r>
              <a:rPr lang="es"/>
              <a:t> abierto el cual </a:t>
            </a:r>
            <a:r>
              <a:rPr lang="es"/>
              <a:t>está</a:t>
            </a:r>
            <a:r>
              <a:rPr lang="es"/>
              <a:t> expresamente hecho el analisi de seguridad de </a:t>
            </a:r>
            <a:r>
              <a:rPr lang="es"/>
              <a:t>páginas</a:t>
            </a:r>
            <a:r>
              <a:rPr lang="es"/>
              <a:t> web, no </a:t>
            </a:r>
            <a:r>
              <a:rPr lang="es"/>
              <a:t>está</a:t>
            </a:r>
            <a:r>
              <a:rPr lang="es"/>
              <a:t> orientado hacia ninguna </a:t>
            </a:r>
            <a:r>
              <a:rPr lang="es"/>
              <a:t>tecnología</a:t>
            </a:r>
            <a:r>
              <a:rPr lang="es"/>
              <a:t> como WordPress o Joomla, lo que hace que sea compatible con mas servicios de alojamiento web. Cabe resaltar que este software </a:t>
            </a:r>
            <a:r>
              <a:rPr lang="es"/>
              <a:t>también</a:t>
            </a:r>
            <a:r>
              <a:rPr lang="es"/>
              <a:t> permite lo que es el </a:t>
            </a:r>
            <a:r>
              <a:rPr lang="es"/>
              <a:t>análisis</a:t>
            </a:r>
            <a:r>
              <a:rPr lang="es"/>
              <a:t> y </a:t>
            </a:r>
            <a:r>
              <a:rPr lang="es"/>
              <a:t>protección</a:t>
            </a:r>
            <a:r>
              <a:rPr lang="es"/>
              <a:t> de bases de datos (SQL).</a:t>
            </a:r>
            <a:endParaRPr/>
          </a:p>
        </p:txBody>
      </p:sp>
      <p:pic>
        <p:nvPicPr>
          <p:cNvPr id="169" name="Google Shape;169;p19"/>
          <p:cNvPicPr preferRelativeResize="0"/>
          <p:nvPr/>
        </p:nvPicPr>
        <p:blipFill rotWithShape="1">
          <a:blip r:embed="rId3">
            <a:alphaModFix/>
          </a:blip>
          <a:srcRect b="28819" l="8348" r="11149" t="20333"/>
          <a:stretch/>
        </p:blipFill>
        <p:spPr>
          <a:xfrm>
            <a:off x="4572000" y="1880939"/>
            <a:ext cx="4166691" cy="13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/>
              <a:t>Inteligencia Misceláneo</a:t>
            </a:r>
            <a:endParaRPr b="1" sz="4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"/>
          <p:cNvSpPr txBox="1"/>
          <p:nvPr>
            <p:ph type="title"/>
          </p:nvPr>
        </p:nvSpPr>
        <p:spPr>
          <a:xfrm>
            <a:off x="6130625" y="921800"/>
            <a:ext cx="25014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Ingeniería Social</a:t>
            </a:r>
            <a:endParaRPr/>
          </a:p>
        </p:txBody>
      </p:sp>
      <p:sp>
        <p:nvSpPr>
          <p:cNvPr id="180" name="Google Shape;180;p21"/>
          <p:cNvSpPr txBox="1"/>
          <p:nvPr>
            <p:ph idx="1" type="body"/>
          </p:nvPr>
        </p:nvSpPr>
        <p:spPr>
          <a:xfrm>
            <a:off x="6130625" y="1838325"/>
            <a:ext cx="25014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Este consiste en la </a:t>
            </a:r>
            <a:r>
              <a:rPr lang="es"/>
              <a:t>obtención</a:t>
            </a:r>
            <a:r>
              <a:rPr lang="es"/>
              <a:t> de datos </a:t>
            </a:r>
            <a:r>
              <a:rPr lang="es"/>
              <a:t>importantes por medio de engaños, con frecuencia este tipo de engaños los podemos encontrar en emails los cuales a simple vista provienen de fuentes confiables o inofensivos, pero que los correos de remitente, no tiene nada que ver con el correo</a:t>
            </a:r>
            <a:endParaRPr/>
          </a:p>
        </p:txBody>
      </p:sp>
      <p:sp>
        <p:nvSpPr>
          <p:cNvPr id="181" name="Google Shape;181;p21"/>
          <p:cNvSpPr txBox="1"/>
          <p:nvPr>
            <p:ph type="title"/>
          </p:nvPr>
        </p:nvSpPr>
        <p:spPr>
          <a:xfrm>
            <a:off x="3321300" y="921800"/>
            <a:ext cx="25014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Dumpster Diving</a:t>
            </a:r>
            <a:endParaRPr/>
          </a:p>
        </p:txBody>
      </p:sp>
      <p:sp>
        <p:nvSpPr>
          <p:cNvPr id="182" name="Google Shape;182;p21"/>
          <p:cNvSpPr txBox="1"/>
          <p:nvPr>
            <p:ph idx="1" type="body"/>
          </p:nvPr>
        </p:nvSpPr>
        <p:spPr>
          <a:xfrm>
            <a:off x="3321300" y="1838325"/>
            <a:ext cx="25014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Esta no es una </a:t>
            </a:r>
            <a:r>
              <a:rPr lang="es"/>
              <a:t>práctica</a:t>
            </a:r>
            <a:r>
              <a:rPr lang="es"/>
              <a:t> propia de la </a:t>
            </a:r>
            <a:r>
              <a:rPr lang="es"/>
              <a:t>informática</a:t>
            </a:r>
            <a:r>
              <a:rPr lang="es"/>
              <a:t>. Esta </a:t>
            </a:r>
            <a:r>
              <a:rPr lang="es"/>
              <a:t>consiste</a:t>
            </a:r>
            <a:r>
              <a:rPr lang="es"/>
              <a:t> en </a:t>
            </a:r>
            <a:r>
              <a:rPr lang="es"/>
              <a:t>excavar</a:t>
            </a:r>
            <a:r>
              <a:rPr lang="es"/>
              <a:t> y buscar dentro la basura de un individuo objetivo con el objetivo de buscar </a:t>
            </a:r>
            <a:r>
              <a:rPr lang="es"/>
              <a:t>información</a:t>
            </a:r>
            <a:r>
              <a:rPr lang="es"/>
              <a:t> la cual nos pueda ser de utilidad, o nos de pistas e una </a:t>
            </a:r>
            <a:r>
              <a:rPr lang="es"/>
              <a:t>vulnerabilidad</a:t>
            </a:r>
            <a:r>
              <a:rPr lang="es"/>
              <a:t>.</a:t>
            </a:r>
            <a:endParaRPr/>
          </a:p>
        </p:txBody>
      </p:sp>
      <p:sp>
        <p:nvSpPr>
          <p:cNvPr id="183" name="Google Shape;183;p21"/>
          <p:cNvSpPr txBox="1"/>
          <p:nvPr>
            <p:ph type="title"/>
          </p:nvPr>
        </p:nvSpPr>
        <p:spPr>
          <a:xfrm>
            <a:off x="511975" y="921800"/>
            <a:ext cx="25014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Gobuster</a:t>
            </a:r>
            <a:endParaRPr/>
          </a:p>
        </p:txBody>
      </p:sp>
      <p:sp>
        <p:nvSpPr>
          <p:cNvPr id="184" name="Google Shape;184;p21"/>
          <p:cNvSpPr txBox="1"/>
          <p:nvPr>
            <p:ph idx="1" type="body"/>
          </p:nvPr>
        </p:nvSpPr>
        <p:spPr>
          <a:xfrm>
            <a:off x="511975" y="1838325"/>
            <a:ext cx="25014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Esta es una herramienta la cual accede a directorios y archivos, pertenecientes a sitios web o Dns’s, esta logra acceder a estos datos por medio de distintos scripts </a:t>
            </a:r>
            <a:r>
              <a:rPr lang="es"/>
              <a:t>automatizados</a:t>
            </a:r>
            <a:r>
              <a:rPr lang="es"/>
              <a:t> los cuales vulnerar el los datos por medio de la fuerza bruta.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